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1-->
<p:presentation xmlns:r="http://schemas.openxmlformats.org/officeDocument/2006/relationships" xmlns:a="http://schemas.openxmlformats.org/drawingml/2006/main" xmlns:p="http://schemas.openxmlformats.org/presentationml/2006/main" removePersonalInfoOnSave="1" autoCompressPictures="0">
  <p:sldMasterIdLst>
    <p:sldMasterId id="2147483852" r:id="rId4"/>
  </p:sldMasterIdLst>
  <p:notesMasterIdLst>
    <p:notesMasterId r:id="rId5"/>
  </p:notesMasterIdLst>
  <p:handoutMasterIdLst>
    <p:handoutMasterId r:id="rId6"/>
  </p:handoutMasterIdLst>
  <p:sldIdLst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</p:sldIdLst>
  <p:sldSz cx="12192000" cy="6858000"/>
  <p:notesSz cx="6858000" cy="9144000"/>
  <p:custDataLst>
    <p:tags r:id="rId53"/>
  </p:custDataLst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080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slide" Target="slides/slide39.xml" /><Relationship Id="rId46" Type="http://schemas.openxmlformats.org/officeDocument/2006/relationships/slide" Target="slides/slide40.xml" /><Relationship Id="rId47" Type="http://schemas.openxmlformats.org/officeDocument/2006/relationships/slide" Target="slides/slide41.xml" /><Relationship Id="rId48" Type="http://schemas.openxmlformats.org/officeDocument/2006/relationships/slide" Target="slides/slide42.xml" /><Relationship Id="rId49" Type="http://schemas.openxmlformats.org/officeDocument/2006/relationships/slide" Target="slides/slide43.xml" /><Relationship Id="rId5" Type="http://schemas.openxmlformats.org/officeDocument/2006/relationships/notesMaster" Target="notesMasters/notesMaster1.xml" /><Relationship Id="rId50" Type="http://schemas.openxmlformats.org/officeDocument/2006/relationships/slide" Target="slides/slide44.xml" /><Relationship Id="rId51" Type="http://schemas.openxmlformats.org/officeDocument/2006/relationships/slide" Target="slides/slide45.xml" /><Relationship Id="rId52" Type="http://schemas.openxmlformats.org/officeDocument/2006/relationships/slide" Target="slides/slide46.xml" /><Relationship Id="rId53" Type="http://schemas.openxmlformats.org/officeDocument/2006/relationships/tags" Target="tags/tag1.xml" /><Relationship Id="rId54" Type="http://schemas.openxmlformats.org/officeDocument/2006/relationships/presProps" Target="presProps.xml" /><Relationship Id="rId55" Type="http://schemas.openxmlformats.org/officeDocument/2006/relationships/viewProps" Target="viewProps.xml" /><Relationship Id="rId56" Type="http://schemas.openxmlformats.org/officeDocument/2006/relationships/theme" Target="theme/theme1.xml" /><Relationship Id="rId57" Type="http://schemas.openxmlformats.org/officeDocument/2006/relationships/tableStyles" Target="tableStyles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7B53280-C90E-45DA-8BDB-4C2A0BC9CB88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823BED-889D-4675-B830-85EC3976F687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val="811022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DC3D60-024A-4801-A0C3-29C108CD2902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F7FBCA-4BE8-4FB5-91BD-69C6AC6BDB5D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="" val="711236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0B5F0F-3A42-494A-8C22-C18A8EAE06D7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C1DA459-704B-40E1-AD01-072DDB596BB7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D6B8660-9824-44AB-8B5D-553169A84577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94E3A2C-AB9E-4AA3-89AF-EFDD7C830C60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7584E32-2C87-460D-9E2A-CDCE61793030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299D950-0B36-4B3E-8BAE-8806AC771179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1D73CE-C401-4D04-9560-034A055CB90C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BC1550E-F63F-4B80-B07F-C41DEB6C305D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1906AA1-9020-4738-8076-27C655C98403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6847DE8-DA57-4BA5-AFA8-12EAB9D5EB1A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B548A18-9E87-43F8-A1C0-3FC74948BE65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299D950-0B36-4B3E-8BAE-8806AC771179}" type="datetime1">
              <a:rPr lang="ru-RU" noProof="1" smtClean="0"/>
              <a:pPr rtl="0"/>
              <a:t>11.10.2022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3.png" /><Relationship Id="rId4" Type="http://schemas.openxmlformats.org/officeDocument/2006/relationships/image" Target="../media/image14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5.png" /><Relationship Id="rId4" Type="http://schemas.openxmlformats.org/officeDocument/2006/relationships/image" Target="../media/image16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7.png" /><Relationship Id="rId4" Type="http://schemas.openxmlformats.org/officeDocument/2006/relationships/image" Target="../media/image18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9.png" /><Relationship Id="rId4" Type="http://schemas.openxmlformats.org/officeDocument/2006/relationships/image" Target="../media/image20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21.png" /><Relationship Id="rId4" Type="http://schemas.openxmlformats.org/officeDocument/2006/relationships/image" Target="../media/image22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23.png" /><Relationship Id="rId4" Type="http://schemas.openxmlformats.org/officeDocument/2006/relationships/image" Target="../media/image24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25.png" /><Relationship Id="rId4" Type="http://schemas.openxmlformats.org/officeDocument/2006/relationships/image" Target="../media/image2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27.png" /><Relationship Id="rId4" Type="http://schemas.openxmlformats.org/officeDocument/2006/relationships/image" Target="../media/image28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29.png" /><Relationship Id="rId4" Type="http://schemas.openxmlformats.org/officeDocument/2006/relationships/image" Target="../media/image30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1.png" /><Relationship Id="rId4" Type="http://schemas.openxmlformats.org/officeDocument/2006/relationships/image" Target="../media/image3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3.png" /><Relationship Id="rId4" Type="http://schemas.openxmlformats.org/officeDocument/2006/relationships/image" Target="../media/image3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5.png" /><Relationship Id="rId4" Type="http://schemas.openxmlformats.org/officeDocument/2006/relationships/image" Target="../media/image36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7.png" /><Relationship Id="rId4" Type="http://schemas.openxmlformats.org/officeDocument/2006/relationships/image" Target="../media/image38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9.png" /><Relationship Id="rId4" Type="http://schemas.openxmlformats.org/officeDocument/2006/relationships/image" Target="../media/image40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1.png" /><Relationship Id="rId4" Type="http://schemas.openxmlformats.org/officeDocument/2006/relationships/image" Target="../media/image42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3.png" /><Relationship Id="rId4" Type="http://schemas.openxmlformats.org/officeDocument/2006/relationships/image" Target="../media/image44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5.png" /><Relationship Id="rId4" Type="http://schemas.openxmlformats.org/officeDocument/2006/relationships/image" Target="../media/image46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7.jpeg" /><Relationship Id="rId4" Type="http://schemas.openxmlformats.org/officeDocument/2006/relationships/image" Target="../media/image48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49.png" /><Relationship Id="rId4" Type="http://schemas.openxmlformats.org/officeDocument/2006/relationships/image" Target="../media/image50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1.png" /><Relationship Id="rId4" Type="http://schemas.openxmlformats.org/officeDocument/2006/relationships/image" Target="../media/image5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3.png" /><Relationship Id="rId4" Type="http://schemas.openxmlformats.org/officeDocument/2006/relationships/image" Target="../media/image54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5.png" /><Relationship Id="rId4" Type="http://schemas.openxmlformats.org/officeDocument/2006/relationships/image" Target="../media/image56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7.png" /><Relationship Id="rId4" Type="http://schemas.openxmlformats.org/officeDocument/2006/relationships/image" Target="../media/image58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9.png" /><Relationship Id="rId4" Type="http://schemas.openxmlformats.org/officeDocument/2006/relationships/image" Target="../media/image60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1.png" /><Relationship Id="rId4" Type="http://schemas.openxmlformats.org/officeDocument/2006/relationships/image" Target="../media/image62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3.png" /><Relationship Id="rId4" Type="http://schemas.openxmlformats.org/officeDocument/2006/relationships/image" Target="../media/image64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5.png" /><Relationship Id="rId4" Type="http://schemas.openxmlformats.org/officeDocument/2006/relationships/image" Target="../media/image66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7.png" /><Relationship Id="rId4" Type="http://schemas.openxmlformats.org/officeDocument/2006/relationships/image" Target="../media/image68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69.png" /><Relationship Id="rId4" Type="http://schemas.openxmlformats.org/officeDocument/2006/relationships/image" Target="../media/image70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1.png" /><Relationship Id="rId4" Type="http://schemas.openxmlformats.org/officeDocument/2006/relationships/image" Target="../media/image7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3.png" /><Relationship Id="rId4" Type="http://schemas.openxmlformats.org/officeDocument/2006/relationships/image" Target="../media/image74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5.png" /><Relationship Id="rId4" Type="http://schemas.openxmlformats.org/officeDocument/2006/relationships/image" Target="../media/image76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7.png" /><Relationship Id="rId4" Type="http://schemas.openxmlformats.org/officeDocument/2006/relationships/image" Target="../media/image78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9.png" /><Relationship Id="rId4" Type="http://schemas.openxmlformats.org/officeDocument/2006/relationships/image" Target="../media/image80.png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81.png" /><Relationship Id="rId4" Type="http://schemas.openxmlformats.org/officeDocument/2006/relationships/image" Target="../media/image82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83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3.png" /><Relationship Id="rId4" Type="http://schemas.openxmlformats.org/officeDocument/2006/relationships/image" Target="../media/image4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5.png" /><Relationship Id="rId4" Type="http://schemas.openxmlformats.org/officeDocument/2006/relationships/image" Target="../media/image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7.png" /><Relationship Id="rId4" Type="http://schemas.openxmlformats.org/officeDocument/2006/relationships/image" Target="../media/image8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9.png" /><Relationship Id="rId4" Type="http://schemas.openxmlformats.org/officeDocument/2006/relationships/image" Target="../media/image10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Relationship Id="rId3" Type="http://schemas.openxmlformats.org/officeDocument/2006/relationships/image" Target="../media/image11.png" /><Relationship Id="rId4" Type="http://schemas.openxmlformats.org/officeDocument/2006/relationships/image" Target="../media/image12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C:\Users\User\Desktop\img1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80713" y="2149232"/>
            <a:ext cx="733395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mtClean="0">
                <a:latin typeface="Monotype Corsiva" pitchFamily="66" charset="0"/>
              </a:rPr>
              <a:t>«Земляки, не вернувшиеся с фронтов Великой Отечественной войны 1941-1945 г.г.»</a:t>
            </a:r>
            <a:r>
              <a:rPr lang="ru-RU" smtClean="0"/>
              <a:t> </a:t>
            </a:r>
            <a:endParaRPr lang="ru-RU"/>
          </a:p>
        </p:txBody>
      </p:sp>
    </p:spTree>
  </p:cSld>
  <p:clrMapOvr>
    <a:masterClrMapping/>
  </p:clrMapOvr>
  <p:transition spd="slow" advTm="4000">
    <p:pull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461244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ЖУКОВ                                               ПЕРВУШИН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Константин Ефремович                    Илья Васильевич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43108" y="472967"/>
            <a:ext cx="2759069" cy="425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3804" y="551793"/>
            <a:ext cx="2915735" cy="4161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62314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ДЕСЯТОВ                                               ЗЫРЯНОВ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Николай Дмитриевич                    Иван Александрович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89639" y="520262"/>
            <a:ext cx="2839106" cy="435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50022" y="472966"/>
            <a:ext cx="2923189" cy="4351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066906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СМИРНОВ                                            ДОВБНЯ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Алексей Сергеевич                            Павел Петрович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63514" y="429582"/>
            <a:ext cx="2917934" cy="439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50025" y="488731"/>
            <a:ext cx="3329373" cy="4256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0698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ЛАЗУТКИН                                            СКЛЯРОВ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Василий Иванович                            Иван Федорович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42342" y="488730"/>
            <a:ext cx="2807076" cy="428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98688" y="488731"/>
            <a:ext cx="2944955" cy="433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99664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ЛИПОВ                                                 ПЕТЛИН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Иван Владимирович                  Анатолий Михайлович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16218" y="441435"/>
            <a:ext cx="2991842" cy="443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60383" y="472965"/>
            <a:ext cx="2988113" cy="433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88734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АЛЕКСЕЕЧКИН                                          ИЛЬИН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Аким Григорьевич                            Федор Георгиевич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4687" y="441434"/>
            <a:ext cx="2860448" cy="439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45629" y="504495"/>
            <a:ext cx="2784533" cy="4283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300944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ЛИТВИНЕНКО                                          ЛЕГАЧЕВ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Дмитрий Анисимович                            Борис Иванович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48205" y="536028"/>
            <a:ext cx="3322812" cy="428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3804" y="488730"/>
            <a:ext cx="3120527" cy="439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888256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ИВАНОВ                                              БОБРОВ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Михаил Михайлович                         Иван Титович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09101" y="520262"/>
            <a:ext cx="3045693" cy="423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56442" y="504496"/>
            <a:ext cx="2904012" cy="4220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75459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СУЛИМОВ                                           КОМАРОВ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Никифор Петрович                      Алексей Васильевич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83934" y="536027"/>
            <a:ext cx="3079658" cy="4299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66800" y="504497"/>
            <a:ext cx="2971983" cy="4378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16598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СКЛЯРОВ                                          БЕЛЯВСКИЙ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 Иван Иванович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99698" y="583324"/>
            <a:ext cx="2877429" cy="425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78734" y="599090"/>
            <a:ext cx="2933854" cy="4220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На огромном протяжении советско-германского фронта, от предгорий Кавказа до Советского Заполярья, пожалуй,	трудно найти участок фронта, на котором бы не сражались наши земляки.</a:t>
            </a:r>
          </a:p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Они мужественно защищали столицу нашей Родины – Москву, стояли насмерть у города Ленинграда, громили врага под Сталинградом, Севастополем и Одессой, штурмовали логово фашистского зверя – Берлин. Они вместе со всеми доблестными Советскими вооруженными силами несли свободу и независимость народам Западной Европы. Они участвовали в завершающем этапе Второй мировой войны и заставили силой своего оружия капитулировать</a:t>
            </a:r>
          </a:p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                                   милитаристскую Японию.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7000">
    <p:wipe dir="r"/>
  </p:transition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72734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ПЕТЛИН                                              ПЕТЛИН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Петр Александрович               Виктор Александрович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31231" y="457200"/>
            <a:ext cx="2811976" cy="431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54978" y="520262"/>
            <a:ext cx="2819300" cy="417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894507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ПЕТЛИН                                                ПЕТЛИН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    Петр Ильич                                        Семен Ильич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33801" y="504495"/>
            <a:ext cx="2691684" cy="4264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69497" y="558031"/>
            <a:ext cx="2700172" cy="4196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32628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ГРИБОВ                                        ХУТОРНЕНКО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Иван Григорьевич                     Мифодий Сергеевич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71671" y="425668"/>
            <a:ext cx="2796371" cy="442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56443" y="441435"/>
            <a:ext cx="2836382" cy="4374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44040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ЕЛГИН                                            НИКИТЕНКО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Иван Григорьевич                      Никифор Григорьевич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68167" y="567558"/>
            <a:ext cx="2707515" cy="411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81101" y="614854"/>
            <a:ext cx="2672802" cy="414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66292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ШИЛИН                                               ГУТОВ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Павел Иванович                        Василий Семенович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10810" y="472966"/>
            <a:ext cx="2793791" cy="425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43153" y="536028"/>
            <a:ext cx="2695427" cy="4262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40834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ВАСИЛЬЕВ                                              ГУТОВ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Александр Григорьевич                    Иван Васильевич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36936" y="536028"/>
            <a:ext cx="2658326" cy="425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 descr="001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63626" y="614856"/>
            <a:ext cx="2783947" cy="429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310562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ЗЕНКОВ                                            УМПЕЛЕВ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Михаил Иванович                       Федор Степанович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11577" y="488732"/>
            <a:ext cx="2818489" cy="4272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59878" y="520261"/>
            <a:ext cx="3017004" cy="4382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40513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ЖДАНОВ                                              ГУТОВ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Василий Иванович                          Степан Иванович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1506" name="Picture 2" descr="00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810923" y="457199"/>
            <a:ext cx="2685598" cy="4266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 descr="00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525876" y="536028"/>
            <a:ext cx="2720557" cy="419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34232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ЖИВИЛОВ                                         ШАРАПОВ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Андрей Кузьмич                         Федор Степанович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98288" y="599090"/>
            <a:ext cx="2648020" cy="411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11623" y="599090"/>
            <a:ext cx="2734740" cy="412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55261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ЦЫМБАЛОВ                                        МОЛЧАНОВ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Иван Алексеевич                        Георгий Александрович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30273" y="378372"/>
            <a:ext cx="2970716" cy="448359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41019" y="504497"/>
            <a:ext cx="2914718" cy="4337652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 spd="slow" advTm="3000">
    <p:push dir="u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6042" y="680315"/>
            <a:ext cx="965900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Среди наших воинов-земляков были командиры батальонов и рот, артиллерийских взводов и батарей, танковых экипажей. </a:t>
            </a:r>
          </a:p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Среди наших воинов-земляков были стрелки, автоматчики, артиллеристы и пулеметчики, танкисты и летчики, разведчики и саперы, представители всех родов наземных войск. Все они показали образцы беспримерного мужества и отваги в борьбе с врагом, невиданной стойкости и беспредельной преданности своей Родине. </a:t>
            </a:r>
          </a:p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Мы, поколение не знавшее войны, склоняем головы перед светлой памятью тех, кто защитил нашу Родину от врага.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7000">
    <p:wipe/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958175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ПЕТЛИН                                              НОХРИН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Иван Александрович              Михаил Константинович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1511" y="441434"/>
            <a:ext cx="2877790" cy="4425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593381" y="488730"/>
            <a:ext cx="3189818" cy="4291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37438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УКПАЕВ                                            ПУТИНЦЕВ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      Балкабай                                   Михаил Петрович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93335" y="504496"/>
            <a:ext cx="2959993" cy="431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20971" y="457200"/>
            <a:ext cx="2940302" cy="4382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61192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 ИЛЬИН                                                ЛИПОВ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Петр Алексеевич                         Яков Владимирович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80045" y="435287"/>
            <a:ext cx="2948700" cy="4368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3804" y="551792"/>
            <a:ext cx="2835369" cy="4235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384300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 БОБРОВ                                             АЛЕКСЕЕВ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Дмитрий Титович                         Михаил Сергеевич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28110" y="409902"/>
            <a:ext cx="2986024" cy="443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69276" y="536028"/>
            <a:ext cx="2826697" cy="425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278502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  ТАРАН                                               ЛИФАНОВ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      Иван Ильич                              Федор Михайлович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62814" y="504496"/>
            <a:ext cx="2853463" cy="4255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48104" y="583324"/>
            <a:ext cx="2651218" cy="417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214382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СУЛТАНОВ                                               ФАТЕЕВ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Михаил Степанович                           Иван Петрович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07635" y="520260"/>
            <a:ext cx="2837307" cy="434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45630" y="567558"/>
            <a:ext cx="2961953" cy="432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124614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САФРОНОВ                                        СИТНИКОВ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Василий Михайлович                     Федор Антонович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11359" y="486256"/>
            <a:ext cx="2901622" cy="440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739211" y="551793"/>
            <a:ext cx="2932011" cy="424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71932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ГУБЕНКО                                           ПОДСЕКАЕВ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Николай Арсеньевич                   Григорий Трофимович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06172" y="472965"/>
            <a:ext cx="2889570" cy="436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92925" y="472964"/>
            <a:ext cx="2802868" cy="437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736961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ГОСТИЩЕВ                                        ГОЛЬЦОВ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Иван Моисеевич                      Александр Григорьевич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61665" y="457200"/>
            <a:ext cx="2857133" cy="4311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03806" y="457200"/>
            <a:ext cx="2914807" cy="430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55902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  ГУТОВ                                              НАЗАРЕНКО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Павел Васильевич                       Григорий Ефимович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38156" y="409903"/>
            <a:ext cx="3244115" cy="447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27510" y="441434"/>
            <a:ext cx="2852517" cy="439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Никогда не померкнет слава о доблестных защитниках Родины, как и о тех, кто своим самоотверженным трудом ковал победу над врагом. Мы восхищаемся трудовым героизмом наших славных женщин-тружениц, парней и девушек военных лет.</a:t>
            </a:r>
          </a:p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Юноши и девушки </a:t>
            </a:r>
            <a:r>
              <a:rPr lang="en-US" sz="2700" b="1" smtClean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века! Будьте достойными наследниками боевой и трудовой славы своих прадедов.</a:t>
            </a:r>
          </a:p>
          <a:p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6000">
    <p:wipe dir="r"/>
  </p:transition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79466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ЖИВИЛОВ                                          ВАСИЛЬЕВ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  Иван Кузьмич                         Александр Григорьевич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80045" y="551793"/>
            <a:ext cx="2684830" cy="419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37869" y="567559"/>
            <a:ext cx="2687579" cy="429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613529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ЯЛОВЕНКО                                             ИВАНОВ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Иван Федорович                         Анатолий Семенович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11576" y="614855"/>
            <a:ext cx="2937724" cy="421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34816" y="693682"/>
            <a:ext cx="2642964" cy="4178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534983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ПРОХОРЕНКО                                  МИХАЙЛОВ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Григорий Александрович             Николай Иосифович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59640" y="488731"/>
            <a:ext cx="2825034" cy="4324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27508" y="551792"/>
            <a:ext cx="2631801" cy="4227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539791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ЖДАНОВ                                                 БУШУЕВ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  Петр Семенович                           Иван Евдокимович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43108" y="504497"/>
            <a:ext cx="2845800" cy="435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58586" y="504497"/>
            <a:ext cx="2871177" cy="427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10023898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  ГУТОВ                                                      ШИЛИН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Николай Иванович                         Прокопий Васильевич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71153" y="441435"/>
            <a:ext cx="3216246" cy="4394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56998" y="457199"/>
            <a:ext cx="2658646" cy="427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7021474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                              ПУТИНЦЕВ</a:t>
            </a:r>
            <a:endParaRPr lang="ru-RU" sz="2000" b="1" i="1" smtClean="0">
              <a:latin typeface="Georgia Pro Black" pitchFamily="18" charset="0"/>
            </a:endParaRPr>
          </a:p>
          <a:p>
            <a:r>
              <a:rPr lang="ru-RU" sz="2000" b="1" i="1" smtClean="0">
                <a:latin typeface="Georgia Pro Black" pitchFamily="18" charset="0"/>
              </a:rPr>
              <a:t>                                                           Иван Николаевич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93635" y="425667"/>
            <a:ext cx="2783785" cy="4411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 advTm="3000">
    <p:push dir="u"/>
  </p:transition>
  <p:timing/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40521" y="1545021"/>
            <a:ext cx="10515379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i="1" smtClean="0">
                <a:latin typeface="Georgia Pro Black" pitchFamily="18" charset="0"/>
              </a:rPr>
              <a:t>Альбом составлен по фотоматериалам,</a:t>
            </a:r>
          </a:p>
          <a:p>
            <a:pPr algn="ctr"/>
            <a:r>
              <a:rPr lang="ru-RU" sz="2800" b="1" i="1" smtClean="0">
                <a:latin typeface="Georgia Pro Black" pitchFamily="18" charset="0"/>
              </a:rPr>
              <a:t>хранящимся в фондах </a:t>
            </a:r>
          </a:p>
          <a:p>
            <a:pPr algn="ctr"/>
            <a:r>
              <a:rPr lang="ru-RU" sz="2800" b="1" i="1" smtClean="0">
                <a:latin typeface="Georgia Pro Black" pitchFamily="18" charset="0"/>
              </a:rPr>
              <a:t>Школьного историко – краеведческого музея. </a:t>
            </a:r>
          </a:p>
          <a:p>
            <a:pPr algn="ctr"/>
            <a:r>
              <a:rPr lang="ru-RU" sz="2800" b="1" i="1" smtClean="0">
                <a:latin typeface="Georgia Pro Black" pitchFamily="18" charset="0"/>
              </a:rPr>
              <a:t> Фотографии собраны из семейных архивов </a:t>
            </a:r>
          </a:p>
          <a:p>
            <a:pPr algn="ctr"/>
            <a:r>
              <a:rPr lang="ru-RU" sz="2800" b="1" i="1" smtClean="0">
                <a:latin typeface="Georgia Pro Black" pitchFamily="18" charset="0"/>
              </a:rPr>
              <a:t>родственников наших земляков,</a:t>
            </a:r>
          </a:p>
          <a:p>
            <a:pPr algn="ctr"/>
            <a:r>
              <a:rPr lang="ru-RU" sz="2800" b="1" i="1" smtClean="0">
                <a:latin typeface="Georgia Pro Black" pitchFamily="18" charset="0"/>
              </a:rPr>
              <a:t>погибших на фронтах </a:t>
            </a:r>
          </a:p>
          <a:p>
            <a:pPr algn="ctr"/>
            <a:r>
              <a:rPr lang="ru-RU" sz="2800" b="1" i="1" smtClean="0">
                <a:latin typeface="Georgia Pro Black" pitchFamily="18" charset="0"/>
              </a:rPr>
              <a:t>Великой Отечественной войны. </a:t>
            </a:r>
            <a:endParaRPr lang="ru-RU" sz="2800" b="1" i="1" smtClean="0">
              <a:latin typeface="Georgia Pro Black" pitchFamily="18" charset="0"/>
            </a:endParaRPr>
          </a:p>
          <a:p>
            <a:r>
              <a:rPr lang="ru-RU" sz="2400" b="1" i="1" smtClean="0">
                <a:latin typeface="Georgia Pro Black" pitchFamily="18" charset="0"/>
              </a:rPr>
              <a:t>                                                                                              </a:t>
            </a:r>
            <a:endParaRPr lang="ru-RU" sz="2400" b="1" i="1" smtClean="0">
              <a:latin typeface="Georgia Pro Black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 advTm="6000">
    <p:zoom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80046" y="401801"/>
            <a:ext cx="3011762" cy="4525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77917" y="4934607"/>
            <a:ext cx="9592691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r>
              <a:rPr kumimoji="0" lang="ru-RU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          ТАРАБАЕВ                                                БЕЛОУСОВ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r>
              <a:rPr kumimoji="0" lang="ru-RU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Фёдор Александрович                              Михаил Емельянович  </a:t>
            </a: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57452" y="441433"/>
            <a:ext cx="2948699" cy="443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10168168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600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kumimoji="0" lang="ru-RU" sz="1600" b="1" i="1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mtClean="0">
                <a:latin typeface="Arial Black" pitchFamily="34" charset="0"/>
              </a:rPr>
              <a:t>ТАРАН                                           СИТНИКОВ </a:t>
            </a:r>
            <a:endParaRPr lang="ru-RU" sz="2000" i="1" smtClean="0">
              <a:latin typeface="Arial Black" pitchFamily="34" charset="0"/>
            </a:endParaRPr>
          </a:p>
          <a:p>
            <a:r>
              <a:rPr lang="ru-RU" sz="2000" b="1" i="1" smtClean="0">
                <a:latin typeface="Arial Black" pitchFamily="34" charset="0"/>
              </a:rPr>
              <a:t>                    Владимир Ильич                         Александр Николаевич</a:t>
            </a:r>
            <a:endParaRPr lang="ru-RU" sz="2000" i="1" smtClean="0">
              <a:latin typeface="Arial Black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387928" y="404335"/>
            <a:ext cx="2830457" cy="4280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987518" y="472966"/>
            <a:ext cx="2913227" cy="405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10108858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ВАРФАЛАМЕЕВ                                           ДЕСЯТОВ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     Еремей  Кузьмич                               Василий  Петрович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27342" y="488730"/>
            <a:ext cx="2806809" cy="421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172764" y="453040"/>
            <a:ext cx="2835613" cy="430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10299614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ЛАЗУТКИН                                             БЕЛОУСОВ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Григорий Васильевич                   Александр  Емельянович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20129" y="488732"/>
            <a:ext cx="2895970" cy="428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93170" y="520262"/>
            <a:ext cx="2775100" cy="424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0" name="Picture 2" descr="C:\Users\User\Desktop\1613445155_21-p-fon-dlya-prezentatsii-pro-voinu-1941-1945-23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13490" y="472967"/>
            <a:ext cx="999533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1807" y="1310936"/>
            <a:ext cx="96590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7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693682" y="4871545"/>
            <a:ext cx="9611927" cy="10156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i="1" smtClean="0">
                <a:latin typeface="Georgia Pro Black" pitchFamily="18" charset="0"/>
              </a:rPr>
              <a:t>                                    ВЛАСОВ                                               ФЕДОРОВ</a:t>
            </a:r>
          </a:p>
          <a:p>
            <a:r>
              <a:rPr lang="ru-RU" sz="2000" b="1" i="1" smtClean="0">
                <a:latin typeface="Georgia Pro Black" pitchFamily="18" charset="0"/>
              </a:rPr>
              <a:t>                      Пётр Филиппович                        Дмитрий Григорьевич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43500"/>
              </a:tabLst>
            </a:pPr>
            <a:endParaRPr kumimoji="0" lang="ru-RU" sz="2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568466" y="567558"/>
            <a:ext cx="2594056" cy="4031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30874" y="535022"/>
            <a:ext cx="2698794" cy="4036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Tm="3000">
    <p:push dir="u"/>
  </p:transition>
  <p:timing/>
</p:sld>
</file>

<file path=ppt/tags/tag1.xml><?xml version="1.0" encoding="utf-8"?>
<p:tagLst xmlns:p="http://schemas.openxmlformats.org/presentationml/2006/main">
  <p:tag name="AS_NET" val="6.0.33"/>
  <p:tag name="AS_OS" val="Microsoft Windows NT 10.0.20348.0"/>
  <p:tag name="AS_RELEASE_DATE" val="2024.11.14"/>
  <p:tag name="AS_TITLE" val="Aspose.Slides for .NET6"/>
  <p:tag name="AS_VERSION" val="24.11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274086-DBC4-4534-ADD1-A99867C702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C17B96-44E1-4D27-8275-49488FA5EB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1F3672F-4ECD-442D-A450-8D0D8AE9ABE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Произвольный</PresentationFormat>
  <Paragraphs>185</Paragraphs>
  <Slides>46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baseType="lpstr" size="54">
      <vt:lpstr>Arial</vt:lpstr>
      <vt:lpstr>Calibri</vt:lpstr>
      <vt:lpstr>Calibri Light</vt:lpstr>
      <vt:lpstr>Monotype Corsiva</vt:lpstr>
      <vt:lpstr>Times New Roman</vt:lpstr>
      <vt:lpstr>Arial Black</vt:lpstr>
      <vt:lpstr>Georgia Pro Black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2022-03-06T08:07:09Z</dcterms:created>
  <dcterms:modified xsi:type="dcterms:W3CDTF">2024-12-06T10:08:55Z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ContentTypeId">
    <vt:lpwstr>0x01010079F111ED35F8CC479449609E8A0923A6</vt:lpwstr>
  </property>
</Properties>
</file>