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63" r:id="rId4"/>
    <p:sldId id="258" r:id="rId5"/>
    <p:sldId id="260" r:id="rId6"/>
    <p:sldId id="264" r:id="rId7"/>
    <p:sldId id="257" r:id="rId8"/>
    <p:sldId id="25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1757F4-0FBA-492F-B9E5-5AF5D5C1F873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5B491D3-9F5A-4003-B16B-8864F7198BCB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237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57F4-0FBA-492F-B9E5-5AF5D5C1F873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491D3-9F5A-4003-B16B-8864F7198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29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57F4-0FBA-492F-B9E5-5AF5D5C1F873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491D3-9F5A-4003-B16B-8864F7198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39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57F4-0FBA-492F-B9E5-5AF5D5C1F873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491D3-9F5A-4003-B16B-8864F7198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76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57F4-0FBA-492F-B9E5-5AF5D5C1F873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491D3-9F5A-4003-B16B-8864F7198BCB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45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57F4-0FBA-492F-B9E5-5AF5D5C1F873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491D3-9F5A-4003-B16B-8864F7198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254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57F4-0FBA-492F-B9E5-5AF5D5C1F873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491D3-9F5A-4003-B16B-8864F7198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429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57F4-0FBA-492F-B9E5-5AF5D5C1F873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491D3-9F5A-4003-B16B-8864F7198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933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57F4-0FBA-492F-B9E5-5AF5D5C1F873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491D3-9F5A-4003-B16B-8864F7198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727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57F4-0FBA-492F-B9E5-5AF5D5C1F873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491D3-9F5A-4003-B16B-8864F7198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221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57F4-0FBA-492F-B9E5-5AF5D5C1F873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491D3-9F5A-4003-B16B-8864F7198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669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11757F4-0FBA-492F-B9E5-5AF5D5C1F873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5B491D3-9F5A-4003-B16B-8864F7198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167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21A1D8-15F6-433F-9386-17E887BEB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617" y="4046788"/>
            <a:ext cx="5363851" cy="2805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3E48473-892A-420B-8A46-C76E3E344396}"/>
              </a:ext>
            </a:extLst>
          </p:cNvPr>
          <p:cNvSpPr/>
          <p:nvPr/>
        </p:nvSpPr>
        <p:spPr>
          <a:xfrm>
            <a:off x="3216067" y="122122"/>
            <a:ext cx="860667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Номинация </a:t>
            </a:r>
          </a:p>
          <a:p>
            <a:pPr algn="ctr"/>
            <a:r>
              <a:rPr lang="ru-RU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«Звёзды школьного спорта»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95BB777-A13D-48B5-BEFA-7BC1107803DE}"/>
              </a:ext>
            </a:extLst>
          </p:cNvPr>
          <p:cNvSpPr/>
          <p:nvPr/>
        </p:nvSpPr>
        <p:spPr>
          <a:xfrm>
            <a:off x="1371268" y="2028593"/>
            <a:ext cx="11108581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Омская область</a:t>
            </a:r>
          </a:p>
          <a:p>
            <a:pPr algn="ctr"/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Черлакский муниципальный район</a:t>
            </a:r>
          </a:p>
          <a:p>
            <a:pPr algn="ctr"/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</a:t>
            </a:r>
          </a:p>
          <a:p>
            <a:pPr algn="ctr"/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«Татарская средняя общеобразовательная школа»</a:t>
            </a:r>
          </a:p>
          <a:p>
            <a:pPr algn="ctr"/>
            <a:endParaRPr lang="ru-RU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037AC14-E5AC-4E3A-82CF-7AF4C06BC18D}"/>
              </a:ext>
            </a:extLst>
          </p:cNvPr>
          <p:cNvSpPr/>
          <p:nvPr/>
        </p:nvSpPr>
        <p:spPr>
          <a:xfrm>
            <a:off x="210532" y="3789710"/>
            <a:ext cx="714814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«Наш клуб «Лидер»</a:t>
            </a:r>
          </a:p>
          <a:p>
            <a:pPr algn="ctr"/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  наша гордость!»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96EC049-2F83-41DA-A51F-5E3518CFB6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60" y="382504"/>
            <a:ext cx="2656743" cy="261855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FD90456-FA26-4735-8FEC-FDA7DFF0C9D5}"/>
              </a:ext>
            </a:extLst>
          </p:cNvPr>
          <p:cNvSpPr/>
          <p:nvPr/>
        </p:nvSpPr>
        <p:spPr>
          <a:xfrm>
            <a:off x="153755" y="5494381"/>
            <a:ext cx="488441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Кусаинов</a:t>
            </a:r>
            <a:r>
              <a:rPr lang="ru-RU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Азамат </a:t>
            </a:r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</a:t>
            </a:r>
            <a:r>
              <a:rPr lang="ru-RU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аратович,</a:t>
            </a:r>
          </a:p>
          <a:p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руководитель ШСК «Лидер»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8209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0EEDE5-4E98-4949-9344-42412A577B04}"/>
              </a:ext>
            </a:extLst>
          </p:cNvPr>
          <p:cNvSpPr/>
          <p:nvPr/>
        </p:nvSpPr>
        <p:spPr>
          <a:xfrm>
            <a:off x="348791" y="469232"/>
            <a:ext cx="11283885" cy="63709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Школьный спортивный клуб «Лидер» н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ачал свою работу в МБОУ «Татарская СОШ» в </a:t>
            </a:r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2013 году. За время существования ШСК «Лидер» прошла смена нескольких руководителей, но каждый из них внес свой определенный вклад в развитие школьного спорта.</a:t>
            </a:r>
          </a:p>
          <a:p>
            <a:pPr algn="just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Традиционными спортивными мероприятиями ШСК «Лидер» являются:</a:t>
            </a:r>
          </a:p>
          <a:p>
            <a:pPr marL="342900" indent="-342900" algn="just">
              <a:buFontTx/>
              <a:buChar char="-"/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Осенний и весенний легкоатлетический кросс;</a:t>
            </a:r>
          </a:p>
          <a:p>
            <a:pPr marL="342900" indent="-342900" algn="just">
              <a:buFontTx/>
              <a:buChar char="-"/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Первенство по волейболу и пионерболу;</a:t>
            </a:r>
          </a:p>
          <a:p>
            <a:pPr marL="342900" indent="-342900" algn="just">
              <a:buFontTx/>
              <a:buChar char="-"/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Турнир по настольному теннису;</a:t>
            </a:r>
          </a:p>
          <a:p>
            <a:pPr marL="342900" indent="-342900" algn="just">
              <a:buFontTx/>
              <a:buChar char="-"/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Военно-патриотическая игра «Зарница» и «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Зарничка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»;</a:t>
            </a:r>
          </a:p>
          <a:p>
            <a:pPr marL="342900" indent="-342900" algn="just">
              <a:buFontTx/>
              <a:buChar char="-"/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Шахматные турниры.</a:t>
            </a:r>
          </a:p>
          <a:p>
            <a:pPr algn="just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2023 появилась новая традиция «Школьный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турслёт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».</a:t>
            </a:r>
          </a:p>
          <a:p>
            <a:pPr algn="just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Ежегодно участники ШСК «Лидер» принимают участие в Президентских спортивных играх и президентских состязаниях.</a:t>
            </a:r>
          </a:p>
          <a:p>
            <a:pPr algn="just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Активное участие в спортивных мероприятиях ШСК принимают педагоги и родители обучающихся.</a:t>
            </a:r>
          </a:p>
          <a:p>
            <a:pPr algn="just"/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7805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51C8F74-5852-4F84-862F-945A8EDD9AB1}"/>
              </a:ext>
            </a:extLst>
          </p:cNvPr>
          <p:cNvSpPr/>
          <p:nvPr/>
        </p:nvSpPr>
        <p:spPr>
          <a:xfrm>
            <a:off x="530566" y="403244"/>
            <a:ext cx="1113086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«Президентские спортивные игры»</a:t>
            </a:r>
          </a:p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«Президентские состязания»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8647A9-7BD7-4F83-9FE2-DC621DABF1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66" y="2157570"/>
            <a:ext cx="5850903" cy="4388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CB12CF2-E49A-457C-BFC8-284E80368F69}"/>
              </a:ext>
            </a:extLst>
          </p:cNvPr>
          <p:cNvSpPr/>
          <p:nvPr/>
        </p:nvSpPr>
        <p:spPr>
          <a:xfrm>
            <a:off x="6258600" y="2656648"/>
            <a:ext cx="5745675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Ребята </a:t>
            </a:r>
          </a:p>
          <a:p>
            <a:pPr algn="ctr"/>
            <a:r>
              <a:rPr lang="ru-RU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МБОУ «Татарская СОШ»</a:t>
            </a:r>
          </a:p>
          <a:p>
            <a:pPr algn="ctr"/>
            <a:r>
              <a:rPr lang="ru-RU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активные участники </a:t>
            </a:r>
          </a:p>
          <a:p>
            <a:pPr algn="ctr"/>
            <a:r>
              <a:rPr lang="ru-RU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с</a:t>
            </a:r>
            <a:r>
              <a:rPr lang="ru-RU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портивных </a:t>
            </a:r>
          </a:p>
          <a:p>
            <a:pPr algn="ctr"/>
            <a:r>
              <a:rPr lang="ru-RU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соревнований</a:t>
            </a:r>
            <a:endParaRPr lang="ru-RU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18471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A17812-ED21-4438-88DE-599BC13B5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7" y="160256"/>
            <a:ext cx="3728105" cy="4970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B2102F-DCA3-477F-BACF-5ED1B434B9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388" y="2469822"/>
            <a:ext cx="3170941" cy="4227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E079449-7AA6-434B-B066-CCFE93FA7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178" y="367646"/>
            <a:ext cx="3728105" cy="4970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B61C1F5-3CD3-40B6-A332-48AD9C7E1E07}"/>
              </a:ext>
            </a:extLst>
          </p:cNvPr>
          <p:cNvSpPr/>
          <p:nvPr/>
        </p:nvSpPr>
        <p:spPr>
          <a:xfrm>
            <a:off x="6535067" y="5471318"/>
            <a:ext cx="4838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ВСЕ НА СТАРТ!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62223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BD3D142-F64A-4DDC-B84E-AC90EF639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65" y="301657"/>
            <a:ext cx="3341606" cy="4455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57BD07-C189-43A9-8BAF-9307CCF9E0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116" y="2548248"/>
            <a:ext cx="2905812" cy="387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E9B79FD-C78D-43A9-9ECF-668C259221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5336"/>
            <a:ext cx="2905812" cy="387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5AD7EBF-5CF8-4D8A-85D8-E41E133EF7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321" y="2112912"/>
            <a:ext cx="3232314" cy="4309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1CA11B2-F3EE-4995-802B-39DCD5128860}"/>
              </a:ext>
            </a:extLst>
          </p:cNvPr>
          <p:cNvSpPr/>
          <p:nvPr/>
        </p:nvSpPr>
        <p:spPr>
          <a:xfrm>
            <a:off x="212131" y="5836998"/>
            <a:ext cx="109748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ТРЕНИРУЕМ ПРЫЖКИ В ДЛИННУ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80253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8C4E5C-7D13-42FB-8CD3-F6C0BB6EC339}"/>
              </a:ext>
            </a:extLst>
          </p:cNvPr>
          <p:cNvSpPr txBox="1"/>
          <p:nvPr/>
        </p:nvSpPr>
        <p:spPr>
          <a:xfrm>
            <a:off x="490194" y="240085"/>
            <a:ext cx="1098222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Муниципальный этап</a:t>
            </a:r>
          </a:p>
          <a:p>
            <a:pPr algn="ctr"/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</a:t>
            </a:r>
            <a:r>
              <a:rPr lang="ru-RU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Президентские спортивные игры»</a:t>
            </a:r>
          </a:p>
          <a:p>
            <a:pPr algn="ctr"/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«Президентские состязания»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7871E5-9CFF-4F78-9E85-EC542FBF9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81" y="1994411"/>
            <a:ext cx="3227893" cy="4303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0F206F-F65F-4402-BCFD-09EF40C5AF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586" y="1994411"/>
            <a:ext cx="3361441" cy="4481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301265D-A32D-4C60-B183-316E81358F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538" y="1875934"/>
            <a:ext cx="3457280" cy="4609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8585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EC7F110-3DF0-4D0B-9006-6980126E5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135" y="2582944"/>
            <a:ext cx="2985448" cy="398059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AE0DC5D-B631-434D-BACE-E964CE9116B9}"/>
              </a:ext>
            </a:extLst>
          </p:cNvPr>
          <p:cNvSpPr/>
          <p:nvPr/>
        </p:nvSpPr>
        <p:spPr>
          <a:xfrm>
            <a:off x="-1256627" y="4779391"/>
            <a:ext cx="552356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Вперёд </a:t>
            </a:r>
          </a:p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                 к победе!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effectLst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50909E-B6A6-49D2-9664-DC548720F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301" y="516117"/>
            <a:ext cx="4080572" cy="58257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79D8B2A-7207-40EE-853F-39701BBFF7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2" y="443060"/>
            <a:ext cx="3047433" cy="427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81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67EB34-8FE4-4178-96FA-1315553E6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786" y="358218"/>
            <a:ext cx="6473071" cy="4330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544606-3185-468D-85F6-90E9C09E27DD}"/>
              </a:ext>
            </a:extLst>
          </p:cNvPr>
          <p:cNvSpPr txBox="1"/>
          <p:nvPr/>
        </p:nvSpPr>
        <p:spPr>
          <a:xfrm>
            <a:off x="200319" y="3941993"/>
            <a:ext cx="28351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444444"/>
                </a:solidFill>
                <a:effectLst/>
                <a:latin typeface="Tahoma" panose="020B0604030504040204" pitchFamily="34" charset="0"/>
              </a:rPr>
              <a:t>Здоровый образ жизни!</a:t>
            </a:r>
            <a:br>
              <a:rPr lang="ru-RU" dirty="0"/>
            </a:br>
            <a:r>
              <a:rPr lang="ru-RU" b="0" i="0" dirty="0">
                <a:solidFill>
                  <a:srgbClr val="444444"/>
                </a:solidFill>
                <a:effectLst/>
                <a:latin typeface="Tahoma" panose="020B0604030504040204" pitchFamily="34" charset="0"/>
              </a:rPr>
              <a:t>Полезен он для всех.</a:t>
            </a:r>
            <a:br>
              <a:rPr lang="ru-RU" dirty="0"/>
            </a:br>
            <a:r>
              <a:rPr lang="ru-RU" b="0" i="0" dirty="0">
                <a:solidFill>
                  <a:srgbClr val="444444"/>
                </a:solidFill>
                <a:effectLst/>
                <a:latin typeface="Tahoma" panose="020B0604030504040204" pitchFamily="34" charset="0"/>
              </a:rPr>
              <a:t>Здоровый образ жизни!</a:t>
            </a:r>
            <a:br>
              <a:rPr lang="ru-RU" dirty="0"/>
            </a:br>
            <a:r>
              <a:rPr lang="ru-RU" b="0" i="0" dirty="0">
                <a:solidFill>
                  <a:srgbClr val="444444"/>
                </a:solidFill>
                <a:effectLst/>
                <a:latin typeface="Tahoma" panose="020B0604030504040204" pitchFamily="34" charset="0"/>
              </a:rPr>
              <a:t>Удача и успех.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AC0580-4DF7-4336-9E4F-44DDCDA830C4}"/>
              </a:ext>
            </a:extLst>
          </p:cNvPr>
          <p:cNvSpPr txBox="1"/>
          <p:nvPr/>
        </p:nvSpPr>
        <p:spPr>
          <a:xfrm>
            <a:off x="2415619" y="5142322"/>
            <a:ext cx="30236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444444"/>
                </a:solidFill>
                <a:effectLst/>
                <a:latin typeface="Tahoma" panose="020B0604030504040204" pitchFamily="34" charset="0"/>
              </a:rPr>
              <a:t>Здоровый образ жизни!</a:t>
            </a:r>
            <a:br>
              <a:rPr lang="ru-RU" dirty="0"/>
            </a:br>
            <a:r>
              <a:rPr lang="ru-RU" b="0" i="0" dirty="0">
                <a:solidFill>
                  <a:srgbClr val="444444"/>
                </a:solidFill>
                <a:effectLst/>
                <a:latin typeface="Tahoma" panose="020B0604030504040204" pitchFamily="34" charset="0"/>
              </a:rPr>
              <a:t>Со мной ты навсегда.</a:t>
            </a:r>
            <a:br>
              <a:rPr lang="ru-RU" dirty="0"/>
            </a:br>
            <a:r>
              <a:rPr lang="ru-RU" b="0" i="0" dirty="0">
                <a:solidFill>
                  <a:srgbClr val="444444"/>
                </a:solidFill>
                <a:effectLst/>
                <a:latin typeface="Tahoma" panose="020B0604030504040204" pitchFamily="34" charset="0"/>
              </a:rPr>
              <a:t>Здоровый образ жизни!</a:t>
            </a:r>
            <a:br>
              <a:rPr lang="ru-RU" dirty="0"/>
            </a:br>
            <a:r>
              <a:rPr lang="ru-RU" b="0" i="0" dirty="0">
                <a:solidFill>
                  <a:srgbClr val="444444"/>
                </a:solidFill>
                <a:effectLst/>
                <a:latin typeface="Tahoma" panose="020B0604030504040204" pitchFamily="34" charset="0"/>
              </a:rPr>
              <a:t>Моя это судьба.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7C09E4-D914-429D-B21B-61B84039CF0F}"/>
              </a:ext>
            </a:extLst>
          </p:cNvPr>
          <p:cNvSpPr txBox="1"/>
          <p:nvPr/>
        </p:nvSpPr>
        <p:spPr>
          <a:xfrm>
            <a:off x="5777845" y="5142322"/>
            <a:ext cx="33630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444444"/>
                </a:solidFill>
                <a:effectLst/>
                <a:latin typeface="Tahoma" panose="020B0604030504040204" pitchFamily="34" charset="0"/>
              </a:rPr>
              <a:t>Здоровый образ жизни,</a:t>
            </a:r>
            <a:br>
              <a:rPr lang="ru-RU" dirty="0"/>
            </a:br>
            <a:r>
              <a:rPr lang="ru-RU" b="0" i="0" dirty="0">
                <a:solidFill>
                  <a:srgbClr val="444444"/>
                </a:solidFill>
                <a:effectLst/>
                <a:latin typeface="Tahoma" panose="020B0604030504040204" pitchFamily="34" charset="0"/>
              </a:rPr>
              <a:t>Будь у всех в крови!</a:t>
            </a:r>
            <a:br>
              <a:rPr lang="ru-RU" dirty="0"/>
            </a:br>
            <a:r>
              <a:rPr lang="ru-RU" b="0" i="0" dirty="0">
                <a:solidFill>
                  <a:srgbClr val="444444"/>
                </a:solidFill>
                <a:effectLst/>
                <a:latin typeface="Tahoma" panose="020B0604030504040204" pitchFamily="34" charset="0"/>
              </a:rPr>
              <a:t>Здоровый образ жизни!</a:t>
            </a:r>
            <a:br>
              <a:rPr lang="ru-RU" dirty="0"/>
            </a:br>
            <a:r>
              <a:rPr lang="ru-RU" b="0" i="0" dirty="0">
                <a:solidFill>
                  <a:srgbClr val="444444"/>
                </a:solidFill>
                <a:effectLst/>
                <a:latin typeface="Tahoma" panose="020B0604030504040204" pitchFamily="34" charset="0"/>
              </a:rPr>
              <a:t>Утром поднялся и беги.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67A06A-061A-4A16-8929-F6488BF7B985}"/>
              </a:ext>
            </a:extLst>
          </p:cNvPr>
          <p:cNvSpPr txBox="1"/>
          <p:nvPr/>
        </p:nvSpPr>
        <p:spPr>
          <a:xfrm>
            <a:off x="9074085" y="4583015"/>
            <a:ext cx="31179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444444"/>
                </a:solidFill>
                <a:effectLst/>
                <a:latin typeface="Tahoma" panose="020B0604030504040204" pitchFamily="34" charset="0"/>
              </a:rPr>
              <a:t>Здоровый образ жизни!</a:t>
            </a:r>
            <a:br>
              <a:rPr lang="ru-RU" dirty="0"/>
            </a:br>
            <a:r>
              <a:rPr lang="ru-RU" b="0" i="0" dirty="0">
                <a:solidFill>
                  <a:srgbClr val="444444"/>
                </a:solidFill>
                <a:effectLst/>
                <a:latin typeface="Tahoma" panose="020B0604030504040204" pitchFamily="34" charset="0"/>
              </a:rPr>
              <a:t>Свежий воздух вдохни.</a:t>
            </a:r>
            <a:br>
              <a:rPr lang="ru-RU" dirty="0"/>
            </a:br>
            <a:r>
              <a:rPr lang="ru-RU" b="0" i="0" dirty="0">
                <a:solidFill>
                  <a:srgbClr val="444444"/>
                </a:solidFill>
                <a:effectLst/>
                <a:latin typeface="Tahoma" panose="020B0604030504040204" pitchFamily="34" charset="0"/>
              </a:rPr>
              <a:t>Здоровый образ жизни!</a:t>
            </a:r>
            <a:br>
              <a:rPr lang="ru-RU" dirty="0"/>
            </a:br>
            <a:r>
              <a:rPr lang="ru-RU" b="0" i="0" dirty="0">
                <a:solidFill>
                  <a:srgbClr val="444444"/>
                </a:solidFill>
                <a:effectLst/>
                <a:latin typeface="Tahoma" panose="020B0604030504040204" pitchFamily="34" charset="0"/>
              </a:rPr>
              <a:t>Счастливым будешь ты!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0323784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190</TotalTime>
  <Words>283</Words>
  <Application>Microsoft Office PowerPoint</Application>
  <PresentationFormat>Широкоэкранный</PresentationFormat>
  <Paragraphs>38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Corbel</vt:lpstr>
      <vt:lpstr>Tahoma</vt:lpstr>
      <vt:lpstr>Times New Roman</vt:lpstr>
      <vt:lpstr>Базис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</cp:revision>
  <dcterms:created xsi:type="dcterms:W3CDTF">2023-05-05T01:09:36Z</dcterms:created>
  <dcterms:modified xsi:type="dcterms:W3CDTF">2023-07-04T01:21:03Z</dcterms:modified>
</cp:coreProperties>
</file>