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7" r:id="rId5"/>
    <p:sldId id="258" r:id="rId6"/>
    <p:sldId id="260" r:id="rId7"/>
    <p:sldId id="264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924329" cy="185821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МБОУ «Татарская средняя общеобразовательная </a:t>
            </a:r>
            <a:r>
              <a:rPr lang="ru-RU" sz="3600" b="1" dirty="0" smtClean="0">
                <a:solidFill>
                  <a:srgbClr val="00B050"/>
                </a:solidFill>
              </a:rPr>
              <a:t>школа имени героя </a:t>
            </a:r>
            <a:r>
              <a:rPr lang="ru-RU" sz="3600" b="1" dirty="0" err="1" smtClean="0">
                <a:solidFill>
                  <a:srgbClr val="00B050"/>
                </a:solidFill>
              </a:rPr>
              <a:t>россии</a:t>
            </a:r>
            <a:r>
              <a:rPr lang="ru-RU" sz="3600" b="1" dirty="0" smtClean="0">
                <a:solidFill>
                  <a:srgbClr val="00B050"/>
                </a:solidFill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</a:rPr>
              <a:t>михеева</a:t>
            </a:r>
            <a:r>
              <a:rPr lang="ru-RU" sz="3600" b="1" dirty="0" smtClean="0">
                <a:solidFill>
                  <a:srgbClr val="00B050"/>
                </a:solidFill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</a:rPr>
              <a:t>андрея</a:t>
            </a:r>
            <a:r>
              <a:rPr lang="ru-RU" sz="3600" b="1" dirty="0" smtClean="0">
                <a:solidFill>
                  <a:srgbClr val="00B050"/>
                </a:solidFill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</a:rPr>
              <a:t>игоревича</a:t>
            </a:r>
            <a:r>
              <a:rPr lang="ru-RU" sz="3600" b="1" dirty="0" smtClean="0">
                <a:solidFill>
                  <a:srgbClr val="00B050"/>
                </a:solidFill>
              </a:rPr>
              <a:t>»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700" y="2967335"/>
            <a:ext cx="8486618" cy="3231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81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ШКОЛЬНЫЙ </a:t>
            </a:r>
          </a:p>
          <a:p>
            <a:pPr algn="ctr"/>
            <a:r>
              <a:rPr lang="ru-RU" sz="5400" b="1" dirty="0" smtClean="0">
                <a:ln w="381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СПОРТИВНЫЙ КЛУБ</a:t>
            </a:r>
          </a:p>
          <a:p>
            <a:pPr algn="ctr"/>
            <a:r>
              <a:rPr lang="ru-RU" sz="9600" b="1" dirty="0" smtClean="0">
                <a:ln w="381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«ЛИДЕР»</a:t>
            </a:r>
            <a:endParaRPr lang="ru-RU" sz="9600" b="1" dirty="0">
              <a:ln w="38100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96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32656"/>
            <a:ext cx="6172200" cy="115212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ПЛАН РАБОТЫ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916832"/>
            <a:ext cx="7128792" cy="445809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Март-апрель</a:t>
            </a:r>
            <a:endParaRPr lang="ru-RU" sz="32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Президентские состязания: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16 апреля- Баскетбол 3*3 (юноши и девушки);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16 апреля - </a:t>
            </a:r>
            <a:r>
              <a:rPr lang="ru-RU" sz="2400" dirty="0" smtClean="0">
                <a:solidFill>
                  <a:schemeClr val="tx1"/>
                </a:solidFill>
              </a:rPr>
              <a:t>Настольный теннис (девушки);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18 апреля - Волейбол (смешанная команда);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85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ДЕВИЗ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ШКОЛЬНОГО СПОРТИВНОГО КЛУБА «ЛИДЕР»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412776"/>
            <a:ext cx="8568952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81477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04664"/>
            <a:ext cx="6172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СТРУКТУРА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ШКОЛЬНОГО СПОРТИВНОГО КЛУБА    «ЛИДЕР»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949280"/>
            <a:ext cx="6172200" cy="4256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14744" y="1571612"/>
            <a:ext cx="3384376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КЛУБ </a:t>
            </a:r>
          </a:p>
          <a:p>
            <a:pPr algn="ctr"/>
            <a:r>
              <a:rPr lang="ru-RU" b="1" dirty="0" smtClean="0"/>
              <a:t>«РАДУГА СПОРТА»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00364" y="2643182"/>
            <a:ext cx="4464496" cy="129614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 smtClean="0"/>
              <a:t>Руководитель:</a:t>
            </a:r>
          </a:p>
          <a:p>
            <a:pPr algn="ctr"/>
            <a:r>
              <a:rPr lang="ru-RU" sz="1600" b="1" i="1" dirty="0" smtClean="0"/>
              <a:t>Шакуров Алексей Алексеевич</a:t>
            </a:r>
            <a:endParaRPr lang="ru-RU" sz="16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488" y="4000504"/>
            <a:ext cx="4463356" cy="28574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КРУЖКИ И СЕКЦИИ:</a:t>
            </a:r>
          </a:p>
          <a:p>
            <a:pPr algn="ctr"/>
            <a:endParaRPr lang="ru-RU" b="1" dirty="0"/>
          </a:p>
          <a:p>
            <a:pPr algn="ctr"/>
            <a:r>
              <a:rPr lang="ru-RU" sz="2400" b="1" dirty="0" smtClean="0"/>
              <a:t>- Волейбол</a:t>
            </a:r>
          </a:p>
          <a:p>
            <a:pPr algn="ctr"/>
            <a:r>
              <a:rPr lang="ru-RU" sz="2400" b="1" dirty="0" smtClean="0"/>
              <a:t>- Баскетбол</a:t>
            </a:r>
          </a:p>
          <a:p>
            <a:pPr algn="ctr"/>
            <a:r>
              <a:rPr lang="ru-RU" sz="2400" b="1" dirty="0" smtClean="0"/>
              <a:t>- Шахматный кружок</a:t>
            </a:r>
          </a:p>
          <a:p>
            <a:pPr algn="ctr"/>
            <a:r>
              <a:rPr lang="ru-RU" sz="2400" b="1" dirty="0" smtClean="0"/>
              <a:t> «Белая ладья»</a:t>
            </a:r>
          </a:p>
          <a:p>
            <a:pPr algn="ctr"/>
            <a:r>
              <a:rPr lang="ru-RU" sz="2400" b="1" dirty="0" smtClean="0"/>
              <a:t>(5-11 классы</a:t>
            </a:r>
            <a:r>
              <a:rPr lang="ru-RU" sz="2400" b="1" dirty="0" smtClean="0"/>
              <a:t>)</a:t>
            </a:r>
          </a:p>
          <a:p>
            <a:pPr algn="ctr"/>
            <a:r>
              <a:rPr lang="ru-RU" sz="2400" b="1" dirty="0" smtClean="0"/>
              <a:t>-ГТО с НВП (5-9 классы)</a:t>
            </a:r>
            <a:endParaRPr lang="ru-RU" sz="2400" b="1" dirty="0" smtClean="0"/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242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СОСТАВ СОВЕТА КЛУБА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«РАДУГА СПОРТА»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/>
              <a:t>Руководитель: </a:t>
            </a:r>
            <a:r>
              <a:rPr lang="ru-RU" b="1" i="1" dirty="0" smtClean="0"/>
              <a:t>Шакуров Алексей Алексеевич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dirty="0" smtClean="0"/>
              <a:t>Члены совета</a:t>
            </a:r>
            <a:r>
              <a:rPr lang="ru-RU" b="1" dirty="0" smtClean="0"/>
              <a:t>:</a:t>
            </a:r>
          </a:p>
          <a:p>
            <a:pPr marL="0" indent="0"/>
            <a:r>
              <a:rPr lang="ru-RU" b="1" dirty="0" smtClean="0"/>
              <a:t>Вальтер Иван;</a:t>
            </a:r>
          </a:p>
          <a:p>
            <a:pPr marL="0" indent="0"/>
            <a:r>
              <a:rPr lang="ru-RU" b="1" dirty="0" smtClean="0"/>
              <a:t>Кривошеев Матвей;</a:t>
            </a:r>
          </a:p>
          <a:p>
            <a:pPr marL="0" indent="0"/>
            <a:r>
              <a:rPr lang="ru-RU" b="1" dirty="0" smtClean="0"/>
              <a:t>Васильев Егор;</a:t>
            </a:r>
          </a:p>
          <a:p>
            <a:pPr marL="0" indent="0"/>
            <a:r>
              <a:rPr lang="ru-RU" b="1" dirty="0" err="1" smtClean="0"/>
              <a:t>Бутакова</a:t>
            </a:r>
            <a:r>
              <a:rPr lang="ru-RU" b="1" dirty="0" smtClean="0"/>
              <a:t> Татьяна;</a:t>
            </a:r>
          </a:p>
          <a:p>
            <a:pPr marL="0" indent="0"/>
            <a:r>
              <a:rPr lang="ru-RU" b="1" dirty="0" err="1" smtClean="0"/>
              <a:t>Хайытджанова</a:t>
            </a:r>
            <a:r>
              <a:rPr lang="ru-RU" b="1" dirty="0" smtClean="0"/>
              <a:t> </a:t>
            </a:r>
            <a:r>
              <a:rPr lang="ru-RU" b="1" dirty="0" err="1" smtClean="0"/>
              <a:t>Карина</a:t>
            </a:r>
            <a:r>
              <a:rPr lang="ru-RU" b="1" dirty="0" smtClean="0"/>
              <a:t>;</a:t>
            </a:r>
          </a:p>
          <a:p>
            <a:pPr marL="0" indent="0"/>
            <a:r>
              <a:rPr lang="ru-RU" b="1" dirty="0" smtClean="0"/>
              <a:t>Гутов Никита.</a:t>
            </a:r>
          </a:p>
          <a:p>
            <a:pPr marL="0" indent="0">
              <a:buNone/>
            </a:pPr>
            <a:endParaRPr lang="ru-RU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2864020"/>
            <a:ext cx="4427984" cy="40140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9813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РАСПИСАНИЕ ЗАНЯТИЙ</a:t>
            </a:r>
            <a:br>
              <a:rPr lang="ru-RU" sz="4000" b="1" dirty="0" smtClean="0">
                <a:solidFill>
                  <a:srgbClr val="00B050"/>
                </a:solidFill>
              </a:rPr>
            </a:br>
            <a:r>
              <a:rPr lang="ru-RU" sz="4000" b="1" dirty="0" smtClean="0">
                <a:solidFill>
                  <a:srgbClr val="00B050"/>
                </a:solidFill>
              </a:rPr>
              <a:t>СШК «РАДУГА СПОРТА»</a:t>
            </a:r>
            <a:endParaRPr lang="ru-RU" sz="4000" b="1" dirty="0">
              <a:solidFill>
                <a:srgbClr val="00B05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4501319"/>
              </p:ext>
            </p:extLst>
          </p:nvPr>
        </p:nvGraphicFramePr>
        <p:xfrm>
          <a:off x="179513" y="1700809"/>
          <a:ext cx="8250140" cy="4914375"/>
        </p:xfrm>
        <a:graphic>
          <a:graphicData uri="http://schemas.openxmlformats.org/drawingml/2006/table">
            <a:tbl>
              <a:tblPr firstRow="1" firstCol="1" bandRow="1"/>
              <a:tblGrid>
                <a:gridCol w="409847"/>
                <a:gridCol w="2039166"/>
                <a:gridCol w="1426554"/>
                <a:gridCol w="1218754"/>
                <a:gridCol w="1218754"/>
                <a:gridCol w="917482"/>
                <a:gridCol w="1019583"/>
              </a:tblGrid>
              <a:tr h="644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п/п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кружка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(руководитель)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Понедельник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Вторник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Четверг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Пятница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Волейбол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(Шакуров</a:t>
                      </a:r>
                      <a:r>
                        <a:rPr lang="ru-RU" sz="1600" i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А.А.)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16:40-18:40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17:00-18:00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Белая ладья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(Шакуров А.А.)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14:40-15:40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Баскетбол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(Шакуров А.А.)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18.00-19.00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Интеллектуальный шах и 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(Шакуров А.А.)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:40-15:40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Мир шахмат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(Шакуров А.А.)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15:30-16:30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19.00-20.00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05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15212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ПОЗДРАВЛЯЕМ!!!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916832"/>
            <a:ext cx="6172200" cy="445809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dirty="0" smtClean="0"/>
              <a:t>Команду юношей, занявших 3 место в Президентских состязаниях, дисциплина «Баскетбол 3*;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Команду девушек, занявших 1 место в Президентских состязаниях, дисциплина «Настольный теннис».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765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РАСПИСАНИЕ ЗАНЯТИЙ СШК </a:t>
            </a:r>
            <a:br>
              <a:rPr lang="ru-RU" sz="2800" b="1" dirty="0" smtClean="0">
                <a:solidFill>
                  <a:srgbClr val="00B05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«В ЗДОРОВОМ ТЕЛЕ - ЗДОРОВЫЙ ДУХ»</a:t>
            </a:r>
            <a:endParaRPr lang="ru-RU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5152610"/>
              </p:ext>
            </p:extLst>
          </p:nvPr>
        </p:nvGraphicFramePr>
        <p:xfrm>
          <a:off x="179512" y="1700809"/>
          <a:ext cx="8712967" cy="4663440"/>
        </p:xfrm>
        <a:graphic>
          <a:graphicData uri="http://schemas.openxmlformats.org/drawingml/2006/table">
            <a:tbl>
              <a:tblPr firstRow="1" firstCol="1" bandRow="1"/>
              <a:tblGrid>
                <a:gridCol w="432839"/>
                <a:gridCol w="2153562"/>
                <a:gridCol w="1506583"/>
                <a:gridCol w="1287125"/>
                <a:gridCol w="1287125"/>
                <a:gridCol w="968952"/>
                <a:gridCol w="1076781"/>
              </a:tblGrid>
              <a:tr h="821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кружка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(руководитель)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Понедельник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«Мир спортивных игр» 5-8 классы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(Подолец</a:t>
                      </a:r>
                      <a:r>
                        <a:rPr lang="ru-RU" sz="1800" i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Н.Н.)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13.00-13.40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класс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15.30-16.00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класс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16.00-16.30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7 класс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16.30-17.00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8 класс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«Спортивные игры»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i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Шикула</a:t>
                      </a:r>
                      <a:r>
                        <a:rPr lang="ru-RU" sz="1800" i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Ю.В.)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14.10-14.50</a:t>
                      </a:r>
                      <a:endParaRPr lang="ru-RU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класс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13.00-13.40</a:t>
                      </a:r>
                      <a:endParaRPr lang="ru-RU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«А»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класс</a:t>
                      </a: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14.10-14.50</a:t>
                      </a:r>
                      <a:endParaRPr lang="ru-RU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класс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14.10-14.50</a:t>
                      </a:r>
                      <a:endParaRPr lang="ru-RU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«Б» класс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14.10-14.50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класс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72" marR="46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21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</TotalTime>
  <Words>280</Words>
  <Application>Microsoft Office PowerPoint</Application>
  <PresentationFormat>Экран (4:3)</PresentationFormat>
  <Paragraphs>124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МБОУ «Татарская средняя общеобразовательная школа имени героя россии михеева андрея игоревича»</vt:lpstr>
      <vt:lpstr>ПЛАН РАБОТЫ</vt:lpstr>
      <vt:lpstr>ДЕВИЗ  ШКОЛЬНОГО СПОРТИВНОГО КЛУБА «ЛИДЕР»</vt:lpstr>
      <vt:lpstr>СТРУКТУРА  ШКОЛЬНОГО СПОРТИВНОГО КЛУБА    «ЛИДЕР»</vt:lpstr>
      <vt:lpstr>СОСТАВ СОВЕТА КЛУБА  «РАДУГА СПОРТА»</vt:lpstr>
      <vt:lpstr>РАСПИСАНИЕ ЗАНЯТИЙ СШК «РАДУГА СПОРТА»</vt:lpstr>
      <vt:lpstr>ПОЗДРАВЛЯЕМ!!!</vt:lpstr>
      <vt:lpstr>РАСПИСАНИЕ ЗАНЯТИЙ СШК  «В ЗДОРОВОМ ТЕЛЕ - ЗДОРОВЫЙ ДУХ»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«Татарская средняя общеобразовательная школа»</dc:title>
  <dc:creator>User</dc:creator>
  <cp:lastModifiedBy>Анастасия Ситникова</cp:lastModifiedBy>
  <cp:revision>12</cp:revision>
  <cp:lastPrinted>2019-02-21T23:27:51Z</cp:lastPrinted>
  <dcterms:created xsi:type="dcterms:W3CDTF">2019-02-21T12:19:27Z</dcterms:created>
  <dcterms:modified xsi:type="dcterms:W3CDTF">2025-04-17T03:25:15Z</dcterms:modified>
</cp:coreProperties>
</file>